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6327"/>
  </p:normalViewPr>
  <p:slideViewPr>
    <p:cSldViewPr snapToGrid="0">
      <p:cViewPr varScale="1">
        <p:scale>
          <a:sx n="128" d="100"/>
          <a:sy n="128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AEAE50-FF2D-5252-00D7-523E11C18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1744" y="1437783"/>
            <a:ext cx="7908513" cy="2495051"/>
          </a:xfrm>
        </p:spPr>
        <p:txBody>
          <a:bodyPr anchor="b">
            <a:normAutofit/>
          </a:bodyPr>
          <a:lstStyle/>
          <a:p>
            <a:pPr algn="ctr"/>
            <a:r>
              <a:rPr lang="de-DE" sz="6600"/>
              <a:t>Computer - Webshop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47C33D-3399-1509-1EA6-558F3B400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6133" y="4020146"/>
            <a:ext cx="5357600" cy="1160213"/>
          </a:xfrm>
        </p:spPr>
        <p:txBody>
          <a:bodyPr anchor="t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de-DE" dirty="0"/>
              <a:t>IT Projektarbeit </a:t>
            </a:r>
            <a:endParaRPr lang="de-DE"/>
          </a:p>
          <a:p>
            <a:pPr algn="ctr">
              <a:lnSpc>
                <a:spcPct val="110000"/>
              </a:lnSpc>
            </a:pPr>
            <a:r>
              <a:rPr lang="de-DE" dirty="0"/>
              <a:t>Dominik Leitner, Sinisa Panic, Christian </a:t>
            </a:r>
            <a:r>
              <a:rPr lang="de-DE"/>
              <a:t>Simetzberger</a:t>
            </a:r>
            <a:r>
              <a:rPr lang="de-DE" dirty="0"/>
              <a:t>, Matthias Kemmer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0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Screenshot, parallel enthält.&#10;&#10;Automatisch generierte Beschreibung">
            <a:extLst>
              <a:ext uri="{FF2B5EF4-FFF2-40B4-BE49-F238E27FC236}">
                <a16:creationId xmlns:a16="http://schemas.microsoft.com/office/drawing/2014/main" id="{E5B0EF27-E7AE-9F8A-C5A5-F3214383F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4241" r="-1" b="8965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68F60E4-1C35-CD79-5D2A-49055932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Sprint Review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B849D-1EAF-C3FD-E78D-F018642BA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r>
              <a:rPr lang="de-DE"/>
              <a:t>Nach jedem Sprint -&gt; Protokollführung </a:t>
            </a:r>
          </a:p>
          <a:p>
            <a:r>
              <a:rPr lang="de-DE"/>
              <a:t>Was hat uns gefallen / nicht gefallen? </a:t>
            </a:r>
          </a:p>
          <a:p>
            <a:r>
              <a:rPr lang="de-DE"/>
              <a:t>Was hätten wir besser machen können?</a:t>
            </a:r>
          </a:p>
          <a:p>
            <a:r>
              <a:rPr lang="de-DE"/>
              <a:t>Welche Tasks sind uns gelungen?</a:t>
            </a:r>
          </a:p>
          <a:p>
            <a:r>
              <a:rPr lang="de-DE"/>
              <a:t>Welche Tasks gehören nochmals überarbeitet?</a:t>
            </a:r>
          </a:p>
          <a:p>
            <a:r>
              <a:rPr lang="de-DE"/>
              <a:t>Zeitaufwand protokollieren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92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1">
            <a:extLst>
              <a:ext uri="{FF2B5EF4-FFF2-40B4-BE49-F238E27FC236}">
                <a16:creationId xmlns:a16="http://schemas.microsoft.com/office/drawing/2014/main" id="{27792309-2D28-41BC-84CF-A61059277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9" name="Picture 43">
            <a:extLst>
              <a:ext uri="{FF2B5EF4-FFF2-40B4-BE49-F238E27FC236}">
                <a16:creationId xmlns:a16="http://schemas.microsoft.com/office/drawing/2014/main" id="{A4A77C25-5F33-4CC5-AAF6-E8103126E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1" name="Rectangle 45">
            <a:extLst>
              <a:ext uri="{FF2B5EF4-FFF2-40B4-BE49-F238E27FC236}">
                <a16:creationId xmlns:a16="http://schemas.microsoft.com/office/drawing/2014/main" id="{D3777338-BF67-4A6E-A733-9D0E81C8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47">
            <a:extLst>
              <a:ext uri="{FF2B5EF4-FFF2-40B4-BE49-F238E27FC236}">
                <a16:creationId xmlns:a16="http://schemas.microsoft.com/office/drawing/2014/main" id="{AC70F0F3-B393-4F7C-9317-B73BFE59F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49">
            <a:extLst>
              <a:ext uri="{FF2B5EF4-FFF2-40B4-BE49-F238E27FC236}">
                <a16:creationId xmlns:a16="http://schemas.microsoft.com/office/drawing/2014/main" id="{73DB8348-6507-4338-B113-CE5F57E35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51">
            <a:extLst>
              <a:ext uri="{FF2B5EF4-FFF2-40B4-BE49-F238E27FC236}">
                <a16:creationId xmlns:a16="http://schemas.microsoft.com/office/drawing/2014/main" id="{BC312354-3B2C-43CF-859C-4D81D57AE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TextBox 53">
            <a:extLst>
              <a:ext uri="{FF2B5EF4-FFF2-40B4-BE49-F238E27FC236}">
                <a16:creationId xmlns:a16="http://schemas.microsoft.com/office/drawing/2014/main" id="{F49A7D8C-D069-49B5-BE88-FB96E04AC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83DBD2A-BAC5-46F2-B6A7-48DB131EC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CBB6FCD-DA23-4DC5-B758-9386A392F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1127738-95AC-453F-9E46-7392588A3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92D9843-2FAF-4C77-A0EF-35275A987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8925A5C-8957-4E46-9A4B-394449428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9617292-5781-4C59-AED2-F7667FDFA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8BB62B-DA04-C5C3-789C-04EDFED9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823582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Das Projekt – „IT‘s alive“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242F033-B542-716D-4DAC-642C9A3B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653" y="816430"/>
            <a:ext cx="3297734" cy="2612570"/>
          </a:xfrm>
        </p:spPr>
        <p:txBody>
          <a:bodyPr vert="horz" lIns="91440" tIns="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1600" dirty="0" err="1"/>
              <a:t>Zum</a:t>
            </a:r>
            <a:r>
              <a:rPr lang="en-US" sz="1600" dirty="0"/>
              <a:t> </a:t>
            </a:r>
            <a:r>
              <a:rPr lang="en-US" sz="1600" dirty="0" err="1"/>
              <a:t>Schluss</a:t>
            </a:r>
            <a:r>
              <a:rPr lang="en-US" sz="1600" dirty="0"/>
              <a:t> </a:t>
            </a:r>
            <a:r>
              <a:rPr lang="en-US" sz="1600" dirty="0" err="1"/>
              <a:t>bleibt</a:t>
            </a:r>
            <a:r>
              <a:rPr lang="en-US" sz="1600" dirty="0"/>
              <a:t> </a:t>
            </a:r>
            <a:r>
              <a:rPr lang="en-US" sz="1600" dirty="0" err="1"/>
              <a:t>noch</a:t>
            </a:r>
            <a:r>
              <a:rPr lang="en-US" sz="1600" dirty="0"/>
              <a:t>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sagen</a:t>
            </a:r>
            <a:r>
              <a:rPr lang="en-US" sz="1600" dirty="0"/>
              <a:t>, </a:t>
            </a:r>
            <a:r>
              <a:rPr lang="en-US" sz="1600" dirty="0" err="1"/>
              <a:t>dass</a:t>
            </a:r>
            <a:r>
              <a:rPr lang="en-US" sz="1600" dirty="0"/>
              <a:t> </a:t>
            </a:r>
            <a:r>
              <a:rPr lang="en-US" sz="1600" dirty="0" err="1"/>
              <a:t>wir</a:t>
            </a:r>
            <a:r>
              <a:rPr lang="en-US" sz="1600" dirty="0"/>
              <a:t> </a:t>
            </a:r>
            <a:r>
              <a:rPr lang="en-US" sz="1600" dirty="0" err="1"/>
              <a:t>sehr</a:t>
            </a:r>
            <a:r>
              <a:rPr lang="en-US" sz="1600" dirty="0"/>
              <a:t> </a:t>
            </a:r>
            <a:r>
              <a:rPr lang="en-US" sz="1600" dirty="0" err="1"/>
              <a:t>stolz</a:t>
            </a:r>
            <a:r>
              <a:rPr lang="en-US" sz="1600" dirty="0"/>
              <a:t> </a:t>
            </a:r>
            <a:r>
              <a:rPr lang="en-US" sz="1600" dirty="0" err="1"/>
              <a:t>sagen</a:t>
            </a:r>
            <a:r>
              <a:rPr lang="en-US" sz="1600" dirty="0"/>
              <a:t>, </a:t>
            </a:r>
            <a:r>
              <a:rPr lang="en-US" sz="1600" dirty="0" err="1"/>
              <a:t>dass</a:t>
            </a:r>
            <a:r>
              <a:rPr lang="en-US" sz="1600" dirty="0"/>
              <a:t> </a:t>
            </a:r>
            <a:r>
              <a:rPr lang="en-US" sz="1600" dirty="0" err="1"/>
              <a:t>wir</a:t>
            </a:r>
            <a:r>
              <a:rPr lang="en-US" sz="1600" dirty="0"/>
              <a:t> </a:t>
            </a:r>
            <a:r>
              <a:rPr lang="en-US" sz="1600" dirty="0" err="1"/>
              <a:t>sehr</a:t>
            </a:r>
            <a:r>
              <a:rPr lang="en-US" sz="1600" dirty="0"/>
              <a:t> </a:t>
            </a:r>
            <a:r>
              <a:rPr lang="en-US" sz="1600" dirty="0" err="1"/>
              <a:t>stolz</a:t>
            </a:r>
            <a:r>
              <a:rPr lang="en-US" sz="1600" dirty="0"/>
              <a:t> auf das Team </a:t>
            </a:r>
            <a:r>
              <a:rPr lang="en-US" sz="1600" dirty="0" err="1"/>
              <a:t>sind</a:t>
            </a:r>
            <a:r>
              <a:rPr lang="en-US" sz="1600" dirty="0"/>
              <a:t> und was </a:t>
            </a:r>
            <a:r>
              <a:rPr lang="en-US" sz="1600" dirty="0" err="1"/>
              <a:t>wir</a:t>
            </a:r>
            <a:r>
              <a:rPr lang="en-US" sz="1600" dirty="0"/>
              <a:t> </a:t>
            </a:r>
            <a:r>
              <a:rPr lang="en-US" sz="1600" dirty="0" err="1"/>
              <a:t>geschafft</a:t>
            </a:r>
            <a:r>
              <a:rPr lang="en-US" sz="1600" dirty="0"/>
              <a:t> </a:t>
            </a:r>
            <a:r>
              <a:rPr lang="en-US" sz="1600" dirty="0" err="1"/>
              <a:t>haben</a:t>
            </a:r>
            <a:r>
              <a:rPr lang="en-US" sz="1600" dirty="0"/>
              <a:t>! </a:t>
            </a:r>
            <a:r>
              <a:rPr lang="en-US" sz="1600" dirty="0" err="1"/>
              <a:t>Vielen</a:t>
            </a:r>
            <a:r>
              <a:rPr lang="en-US" sz="1600" dirty="0"/>
              <a:t> Dank </a:t>
            </a:r>
          </a:p>
        </p:txBody>
      </p:sp>
      <p:pic>
        <p:nvPicPr>
          <p:cNvPr id="5" name="Inhaltsplatzhalter 4" descr="Ein Bild, das Text, Screenshot, Website, Software enthält.&#10;&#10;Automatisch generierte Beschreibung">
            <a:extLst>
              <a:ext uri="{FF2B5EF4-FFF2-40B4-BE49-F238E27FC236}">
                <a16:creationId xmlns:a16="http://schemas.microsoft.com/office/drawing/2014/main" id="{B0FF3D31-E40E-C8E5-EF46-A38486633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1"/>
          <a:stretch/>
        </p:blipFill>
        <p:spPr>
          <a:xfrm>
            <a:off x="5444746" y="646701"/>
            <a:ext cx="5297322" cy="310066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Grafik 6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4960B291-B510-2848-5E15-12615AE86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54" r="30933" b="3"/>
          <a:stretch/>
        </p:blipFill>
        <p:spPr>
          <a:xfrm>
            <a:off x="5444747" y="4077905"/>
            <a:ext cx="2487795" cy="213356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1" name="Grafik 10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5547D087-F019-83FB-E85E-6B6294F274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36" r="27452" b="3"/>
          <a:stretch/>
        </p:blipFill>
        <p:spPr>
          <a:xfrm>
            <a:off x="8254276" y="4077905"/>
            <a:ext cx="2487795" cy="213356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03331AE-D0C7-4733-BACA-C02949BAC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6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A2D5B-EC4E-4C78-8139-F36D2F2D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5262" y="-2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AACE2-9C9E-468F-8297-EF7B5E55F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E9E4A-B396-6C63-671E-91EFDAAD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806" y="1201723"/>
            <a:ext cx="4959531" cy="4454554"/>
          </a:xfrm>
        </p:spPr>
        <p:txBody>
          <a:bodyPr anchor="ctr">
            <a:normAutofit/>
          </a:bodyPr>
          <a:lstStyle/>
          <a:p>
            <a:r>
              <a:rPr lang="de-DE" sz="3600" dirty="0"/>
              <a:t>Aller Anfang ist schwer -  Die 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AA367-AE75-B4E8-7E3A-F64394DBC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678" y="1081980"/>
            <a:ext cx="5329250" cy="4454554"/>
          </a:xfrm>
        </p:spPr>
        <p:txBody>
          <a:bodyPr anchor="ctr">
            <a:normAutofit/>
          </a:bodyPr>
          <a:lstStyle/>
          <a:p>
            <a:r>
              <a:rPr lang="de-DE" sz="1800" dirty="0"/>
              <a:t>Lange überlegt, was wir machen wollen</a:t>
            </a:r>
          </a:p>
          <a:p>
            <a:r>
              <a:rPr lang="de-DE" sz="1800" dirty="0"/>
              <a:t>Die Entscheidung: Computer – Webshop</a:t>
            </a:r>
          </a:p>
          <a:p>
            <a:r>
              <a:rPr lang="de-DE" sz="1800" dirty="0"/>
              <a:t>All-in-</a:t>
            </a:r>
            <a:r>
              <a:rPr lang="de-DE" sz="1800" dirty="0" err="1"/>
              <a:t>One</a:t>
            </a:r>
            <a:r>
              <a:rPr lang="de-DE" sz="1800" dirty="0"/>
              <a:t>-Lösung:</a:t>
            </a:r>
          </a:p>
          <a:p>
            <a:pPr lvl="1"/>
            <a:r>
              <a:rPr lang="de-DE" dirty="0"/>
              <a:t>integrierten Verwaltung von Benutzerdaten, Warenbeständen und Bestellungen</a:t>
            </a:r>
          </a:p>
          <a:p>
            <a:pPr lvl="1"/>
            <a:r>
              <a:rPr lang="de-DE" dirty="0"/>
              <a:t>umfassendes Admin-Panel für Administratoren</a:t>
            </a:r>
          </a:p>
        </p:txBody>
      </p:sp>
    </p:spTree>
    <p:extLst>
      <p:ext uri="{BB962C8B-B14F-4D97-AF65-F5344CB8AC3E}">
        <p14:creationId xmlns:p14="http://schemas.microsoft.com/office/powerpoint/2010/main" val="392392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A2D5B-EC4E-4C78-8139-F36D2F2D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5262" y="-2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AACE2-9C9E-468F-8297-EF7B5E55F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264505-A4C6-FD34-6C32-67661592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12" y="1201723"/>
            <a:ext cx="3133750" cy="4454554"/>
          </a:xfrm>
        </p:spPr>
        <p:txBody>
          <a:bodyPr anchor="ctr">
            <a:normAutofit/>
          </a:bodyPr>
          <a:lstStyle/>
          <a:p>
            <a:r>
              <a:rPr lang="de-DE" sz="3600"/>
              <a:t>Tech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F2EF7B-E51D-9C1C-F82C-B86CB6BE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63" y="1201723"/>
            <a:ext cx="5329250" cy="4454554"/>
          </a:xfrm>
        </p:spPr>
        <p:txBody>
          <a:bodyPr anchor="ctr">
            <a:normAutofit/>
          </a:bodyPr>
          <a:lstStyle/>
          <a:p>
            <a:r>
              <a:rPr lang="de-DE" sz="1800" dirty="0"/>
              <a:t>Programmiersprachen – “Alte Bekannte“ aus dem 1. Semester</a:t>
            </a:r>
          </a:p>
          <a:p>
            <a:pPr lvl="1"/>
            <a:r>
              <a:rPr lang="de-DE" dirty="0"/>
              <a:t>HTML, CSS, PHP, </a:t>
            </a:r>
            <a:r>
              <a:rPr lang="de-DE" dirty="0" err="1"/>
              <a:t>Javascript</a:t>
            </a:r>
            <a:endParaRPr lang="de-DE" dirty="0"/>
          </a:p>
          <a:p>
            <a:r>
              <a:rPr lang="de-DE" sz="1800" dirty="0"/>
              <a:t>Frameworks:</a:t>
            </a:r>
          </a:p>
          <a:p>
            <a:pPr lvl="1"/>
            <a:r>
              <a:rPr lang="de-DE" dirty="0"/>
              <a:t>Bootstrap, </a:t>
            </a:r>
            <a:r>
              <a:rPr lang="de-DE"/>
              <a:t>JQuery</a:t>
            </a:r>
            <a:endParaRPr lang="de-DE" dirty="0"/>
          </a:p>
          <a:p>
            <a:r>
              <a:rPr lang="de-DE" sz="1800" dirty="0"/>
              <a:t>XAMPP Programmpaket:</a:t>
            </a:r>
          </a:p>
          <a:p>
            <a:pPr lvl="1"/>
            <a:r>
              <a:rPr lang="de-DE" dirty="0"/>
              <a:t>Apache Webserver</a:t>
            </a:r>
          </a:p>
          <a:p>
            <a:pPr lvl="1"/>
            <a:r>
              <a:rPr lang="de-DE" dirty="0" err="1"/>
              <a:t>MariaDB</a:t>
            </a:r>
            <a:r>
              <a:rPr lang="de-DE" dirty="0"/>
              <a:t> Datenbank</a:t>
            </a:r>
          </a:p>
        </p:txBody>
      </p:sp>
    </p:spTree>
    <p:extLst>
      <p:ext uri="{BB962C8B-B14F-4D97-AF65-F5344CB8AC3E}">
        <p14:creationId xmlns:p14="http://schemas.microsoft.com/office/powerpoint/2010/main" val="291396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89E3E6-1D95-C180-9E67-B2E5970F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AML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6FEAF-6D2B-8F1B-B155-FA4B7C6D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908167" cy="3997828"/>
          </a:xfrm>
        </p:spPr>
        <p:txBody>
          <a:bodyPr>
            <a:normAutofit/>
          </a:bodyPr>
          <a:lstStyle/>
          <a:p>
            <a:r>
              <a:rPr lang="de-DE" sz="1600"/>
              <a:t>Application Lifecycle Management Tool:</a:t>
            </a:r>
          </a:p>
          <a:p>
            <a:pPr lvl="1"/>
            <a:r>
              <a:rPr lang="de-DE" sz="1600"/>
              <a:t>GitHub ( zum Schluss geklont im GitLab)</a:t>
            </a:r>
          </a:p>
          <a:p>
            <a:endParaRPr lang="de-DE" sz="1600"/>
          </a:p>
          <a:p>
            <a:endParaRPr lang="de-DE" sz="1600"/>
          </a:p>
          <a:p>
            <a:endParaRPr lang="de-DE" sz="1600"/>
          </a:p>
          <a:p>
            <a:endParaRPr lang="de-DE" sz="1600"/>
          </a:p>
        </p:txBody>
      </p:sp>
      <p:pic>
        <p:nvPicPr>
          <p:cNvPr id="5" name="Grafik 4" descr="Ein Bild, das Text, Software, Multimedia-Software, Computersymbol enthält.&#10;&#10;Automatisch generierte Beschreibung">
            <a:extLst>
              <a:ext uri="{FF2B5EF4-FFF2-40B4-BE49-F238E27FC236}">
                <a16:creationId xmlns:a16="http://schemas.microsoft.com/office/drawing/2014/main" id="{D2905DE6-6C31-3B08-967F-3A8AF1B5B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" r="4090" b="3"/>
          <a:stretch/>
        </p:blipFill>
        <p:spPr>
          <a:xfrm>
            <a:off x="5432992" y="1724419"/>
            <a:ext cx="5710868" cy="399782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957263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A2D5B-EC4E-4C78-8139-F36D2F2D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5262" y="-2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AACE2-9C9E-468F-8297-EF7B5E55F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CD4E26-8194-F4D9-5B2B-9E8EA8FD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12" y="1201723"/>
            <a:ext cx="3133750" cy="4454554"/>
          </a:xfrm>
        </p:spPr>
        <p:txBody>
          <a:bodyPr anchor="ctr">
            <a:normAutofit/>
          </a:bodyPr>
          <a:lstStyle/>
          <a:p>
            <a:r>
              <a:rPr lang="de-DE" sz="3300"/>
              <a:t>Projektplanung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46044-1B1C-76F8-8053-47E40CFC4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63" y="1201723"/>
            <a:ext cx="5329250" cy="4454554"/>
          </a:xfrm>
        </p:spPr>
        <p:txBody>
          <a:bodyPr anchor="ctr">
            <a:normAutofit/>
          </a:bodyPr>
          <a:lstStyle/>
          <a:p>
            <a:r>
              <a:rPr lang="de-DE" sz="1800"/>
              <a:t>Wie groß soll es werden?</a:t>
            </a:r>
          </a:p>
          <a:p>
            <a:r>
              <a:rPr lang="de-DE" sz="1800"/>
              <a:t>Welche Funktionalitäten soll es anbieten? </a:t>
            </a:r>
          </a:p>
          <a:p>
            <a:r>
              <a:rPr lang="de-DE" sz="1800"/>
              <a:t>Wann ist es abgeschlossen? </a:t>
            </a:r>
          </a:p>
        </p:txBody>
      </p:sp>
    </p:spTree>
    <p:extLst>
      <p:ext uri="{BB962C8B-B14F-4D97-AF65-F5344CB8AC3E}">
        <p14:creationId xmlns:p14="http://schemas.microsoft.com/office/powerpoint/2010/main" val="238826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uchtendes Technologienetzwerk vor dunklem Hintergrund">
            <a:extLst>
              <a:ext uri="{FF2B5EF4-FFF2-40B4-BE49-F238E27FC236}">
                <a16:creationId xmlns:a16="http://schemas.microsoft.com/office/drawing/2014/main" id="{957255F1-648F-71D4-B753-2227C679C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45918B-6272-4727-A3FA-F23651AE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3F9D20-5ACD-28F2-5FD2-F59E9ADA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119672" cy="1077229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Project Life Cycle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28F2A-8CC8-3D7C-CA91-840BF42A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739" y="2052116"/>
            <a:ext cx="4119672" cy="3997828"/>
          </a:xfrm>
        </p:spPr>
        <p:txBody>
          <a:bodyPr>
            <a:normAutofit/>
          </a:bodyPr>
          <a:lstStyle/>
          <a:p>
            <a:r>
              <a:rPr lang="de-DE" sz="1800" dirty="0"/>
              <a:t>Das Projekt zum Leben erwecken:</a:t>
            </a:r>
          </a:p>
          <a:p>
            <a:pPr lvl="1"/>
            <a:r>
              <a:rPr lang="de-DE" dirty="0"/>
              <a:t>Sprint-Planung</a:t>
            </a:r>
          </a:p>
          <a:p>
            <a:pPr lvl="1"/>
            <a:r>
              <a:rPr lang="de-DE" dirty="0"/>
              <a:t>User Stories</a:t>
            </a:r>
          </a:p>
          <a:p>
            <a:pPr lvl="1"/>
            <a:r>
              <a:rPr lang="de-DE" dirty="0"/>
              <a:t>Die Ausführung</a:t>
            </a:r>
          </a:p>
          <a:p>
            <a:pPr lvl="1"/>
            <a:r>
              <a:rPr lang="de-DE" dirty="0"/>
              <a:t>Sprint Review</a:t>
            </a:r>
          </a:p>
          <a:p>
            <a:pPr lvl="1"/>
            <a:endParaRPr lang="de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3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5" name="Grafik 4" descr="Ein Bild, das Software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3993F531-EA30-6DAC-B00E-B5A1CB0506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50" r="9091" b="1615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45" name="Picture 23">
            <a:extLst>
              <a:ext uri="{FF2B5EF4-FFF2-40B4-BE49-F238E27FC236}">
                <a16:creationId xmlns:a16="http://schemas.microsoft.com/office/drawing/2014/main" id="{97E95E2F-46AB-4CC1-B3EC-E895B8364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6" name="Picture 25">
            <a:extLst>
              <a:ext uri="{FF2B5EF4-FFF2-40B4-BE49-F238E27FC236}">
                <a16:creationId xmlns:a16="http://schemas.microsoft.com/office/drawing/2014/main" id="{948DAB23-6C4D-4138-8D67-DC09574B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7" name="Rectangle 27">
            <a:extLst>
              <a:ext uri="{FF2B5EF4-FFF2-40B4-BE49-F238E27FC236}">
                <a16:creationId xmlns:a16="http://schemas.microsoft.com/office/drawing/2014/main" id="{27F7FCF9-9DC8-4809-ABA1-9E838A2C2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CDABCB5-7B43-4F1E-A92D-40B7FC42C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1">
            <a:extLst>
              <a:ext uri="{FF2B5EF4-FFF2-40B4-BE49-F238E27FC236}">
                <a16:creationId xmlns:a16="http://schemas.microsoft.com/office/drawing/2014/main" id="{9068540E-7885-4861-BD0F-31569004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0217AF-62BD-62FC-2D1B-6CA4BE44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196" y="469437"/>
            <a:ext cx="4128142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User Stories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B22369-874A-1898-71B0-602D29608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637" y="2268786"/>
            <a:ext cx="5622518" cy="2574185"/>
          </a:xfrm>
        </p:spPr>
        <p:txBody>
          <a:bodyPr vert="horz" lIns="91440" tIns="0" rIns="91440" bIns="45720" rtlCol="0" anchor="b">
            <a:normAutofit/>
          </a:bodyPr>
          <a:lstStyle/>
          <a:p>
            <a:r>
              <a:rPr lang="en-US" sz="1800" dirty="0" err="1"/>
              <a:t>Verwendetes</a:t>
            </a:r>
            <a:r>
              <a:rPr lang="en-US" sz="1800" dirty="0"/>
              <a:t> </a:t>
            </a:r>
            <a:r>
              <a:rPr lang="en-US" sz="1800" dirty="0" err="1"/>
              <a:t>Prinzip</a:t>
            </a:r>
            <a:r>
              <a:rPr lang="en-US" sz="1800" dirty="0"/>
              <a:t> – Die Kanban-</a:t>
            </a:r>
            <a:r>
              <a:rPr lang="en-US" sz="1800" dirty="0" err="1"/>
              <a:t>Methode</a:t>
            </a:r>
            <a:endParaRPr lang="en-US" sz="1800" dirty="0"/>
          </a:p>
          <a:p>
            <a:r>
              <a:rPr lang="en-US" sz="1800" dirty="0" err="1"/>
              <a:t>Projekt</a:t>
            </a:r>
            <a:r>
              <a:rPr lang="en-US" sz="1800" dirty="0"/>
              <a:t> in Epics </a:t>
            </a:r>
            <a:r>
              <a:rPr lang="en-US" sz="1800" dirty="0" err="1"/>
              <a:t>unterteilt</a:t>
            </a:r>
            <a:endParaRPr lang="en-US" sz="1800" dirty="0"/>
          </a:p>
          <a:p>
            <a:r>
              <a:rPr lang="en-US" sz="1800" dirty="0"/>
              <a:t>Epics in </a:t>
            </a:r>
            <a:r>
              <a:rPr lang="en-US" sz="1800" dirty="0" err="1"/>
              <a:t>kleinere</a:t>
            </a:r>
            <a:r>
              <a:rPr lang="en-US" sz="1800" dirty="0"/>
              <a:t> Tasks </a:t>
            </a:r>
            <a:r>
              <a:rPr lang="en-US" sz="1800" dirty="0" err="1"/>
              <a:t>unterteilt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803A8740-FDD5-4A54-851E-CEC119ED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742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8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A2D5B-EC4E-4C78-8139-F36D2F2D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5262" y="-2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AACE2-9C9E-468F-8297-EF7B5E55F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A6F395-AD4A-EA15-E053-B026A7AA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412" y="1201723"/>
            <a:ext cx="3133750" cy="4454554"/>
          </a:xfrm>
        </p:spPr>
        <p:txBody>
          <a:bodyPr anchor="ctr">
            <a:normAutofit/>
          </a:bodyPr>
          <a:lstStyle/>
          <a:p>
            <a:r>
              <a:rPr lang="de-DE" sz="3600"/>
              <a:t>Sprint-Planung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15B2C5-7158-7ED9-F1AF-CFA11F80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63" y="1201723"/>
            <a:ext cx="5329250" cy="4454554"/>
          </a:xfrm>
        </p:spPr>
        <p:txBody>
          <a:bodyPr anchor="ctr">
            <a:normAutofit/>
          </a:bodyPr>
          <a:lstStyle/>
          <a:p>
            <a:r>
              <a:rPr lang="de-DE" sz="1800"/>
              <a:t>Team – Meetings:</a:t>
            </a:r>
          </a:p>
          <a:p>
            <a:pPr lvl="1"/>
            <a:r>
              <a:rPr lang="de-DE" dirty="0"/>
              <a:t>Gute Teamkultur entwickeln</a:t>
            </a:r>
          </a:p>
          <a:p>
            <a:r>
              <a:rPr lang="de-DE" sz="1800"/>
              <a:t>Funktionalitäten priorisieren </a:t>
            </a:r>
          </a:p>
          <a:p>
            <a:r>
              <a:rPr lang="de-DE" sz="1800"/>
              <a:t>Auswählen der Tasks für den Sprint:</a:t>
            </a:r>
          </a:p>
          <a:p>
            <a:pPr lvl="1"/>
            <a:r>
              <a:rPr lang="de-DE" dirty="0"/>
              <a:t>Absprache unter den Team – Mitgliedern </a:t>
            </a:r>
          </a:p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50181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4ECA6A4-B09C-CBB2-DC23-6B9EE1EB3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8" r="9091" b="10815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AFD798-93F0-C0F4-6517-DA2B69D3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2659944" cy="1225532"/>
          </a:xfrm>
        </p:spPr>
        <p:txBody>
          <a:bodyPr>
            <a:normAutofit/>
          </a:bodyPr>
          <a:lstStyle/>
          <a:p>
            <a:pPr algn="l"/>
            <a:r>
              <a:rPr lang="de-DE" sz="2600"/>
              <a:t>Die Ausführung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9EBC2-A08D-8E29-966F-74E186C0A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81" y="2171700"/>
            <a:ext cx="2668401" cy="3878243"/>
          </a:xfrm>
        </p:spPr>
        <p:txBody>
          <a:bodyPr>
            <a:normAutofit/>
          </a:bodyPr>
          <a:lstStyle/>
          <a:p>
            <a:r>
              <a:rPr lang="de-DE" sz="1600" dirty="0"/>
              <a:t>Zweiwöchige Sprints</a:t>
            </a:r>
          </a:p>
          <a:p>
            <a:r>
              <a:rPr lang="de-DE" sz="1600" dirty="0"/>
              <a:t>Gute Organisation beweisen:</a:t>
            </a:r>
          </a:p>
          <a:p>
            <a:pPr lvl="1"/>
            <a:r>
              <a:rPr lang="de-DE" sz="1600" dirty="0"/>
              <a:t>Nach Coding – Session -&gt; Pull </a:t>
            </a:r>
            <a:r>
              <a:rPr lang="de-DE" sz="1600"/>
              <a:t>request</a:t>
            </a:r>
            <a:r>
              <a:rPr lang="de-DE" sz="1600" dirty="0"/>
              <a:t> Verwaltung </a:t>
            </a:r>
          </a:p>
          <a:p>
            <a:r>
              <a:rPr lang="de-DE" sz="1600"/>
              <a:t>Konfliktlösung und Hilfestellung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9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Override1.xml><?xml version="1.0" encoding="utf-8"?>
<a:themeOverride xmlns:a="http://schemas.openxmlformats.org/drawingml/2006/main">
  <a:clrScheme name="Madison">
    <a:dk1>
      <a:sysClr val="windowText" lastClr="000000"/>
    </a:dk1>
    <a:lt1>
      <a:sysClr val="window" lastClr="FFFFFF"/>
    </a:lt1>
    <a:dk2>
      <a:srgbClr val="1F2D29"/>
    </a:dk2>
    <a:lt2>
      <a:srgbClr val="C5FAEB"/>
    </a:lt2>
    <a:accent1>
      <a:srgbClr val="A1D68B"/>
    </a:accent1>
    <a:accent2>
      <a:srgbClr val="5EC795"/>
    </a:accent2>
    <a:accent3>
      <a:srgbClr val="4DADCF"/>
    </a:accent3>
    <a:accent4>
      <a:srgbClr val="CDB756"/>
    </a:accent4>
    <a:accent5>
      <a:srgbClr val="E29C36"/>
    </a:accent5>
    <a:accent6>
      <a:srgbClr val="8EC0C1"/>
    </a:accent6>
    <a:hlink>
      <a:srgbClr val="6D9D9B"/>
    </a:hlink>
    <a:folHlink>
      <a:srgbClr val="6D85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265</Words>
  <Application>Microsoft Macintosh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MS Shell Dlg 2</vt:lpstr>
      <vt:lpstr>Wingdings</vt:lpstr>
      <vt:lpstr>Wingdings 3</vt:lpstr>
      <vt:lpstr>Madison</vt:lpstr>
      <vt:lpstr>Computer - Webshop</vt:lpstr>
      <vt:lpstr>Aller Anfang ist schwer -  Die Projektidee</vt:lpstr>
      <vt:lpstr>Tech Stack</vt:lpstr>
      <vt:lpstr>AML</vt:lpstr>
      <vt:lpstr>Projektplanung </vt:lpstr>
      <vt:lpstr>Project Life Cycle</vt:lpstr>
      <vt:lpstr>User Stories</vt:lpstr>
      <vt:lpstr>Sprint-Planung </vt:lpstr>
      <vt:lpstr>Die Ausführung</vt:lpstr>
      <vt:lpstr>Sprint Review</vt:lpstr>
      <vt:lpstr>Das Projekt – „IT‘s alive“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- Webshop</dc:title>
  <dc:creator>Sinisa Panic</dc:creator>
  <cp:lastModifiedBy>Dominik Leitner</cp:lastModifiedBy>
  <cp:revision>2</cp:revision>
  <dcterms:created xsi:type="dcterms:W3CDTF">2023-06-27T15:01:05Z</dcterms:created>
  <dcterms:modified xsi:type="dcterms:W3CDTF">2023-06-27T18:18:49Z</dcterms:modified>
</cp:coreProperties>
</file>